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873" r:id="rId5"/>
    <p:sldId id="855" r:id="rId6"/>
    <p:sldId id="877" r:id="rId7"/>
    <p:sldId id="874" r:id="rId8"/>
    <p:sldId id="875" r:id="rId9"/>
    <p:sldId id="896" r:id="rId10"/>
    <p:sldId id="897" r:id="rId11"/>
    <p:sldId id="879" r:id="rId12"/>
    <p:sldId id="8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17F8-1185-453E-BDFD-728E1CCBF56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3FF4-C13F-4F97-A24D-030ADA5A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08788C-3DAD-47F4-A6C8-018D3E022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D221C-C08E-4F91-A3D6-AC0CB89FD158}"/>
              </a:ext>
            </a:extLst>
          </p:cNvPr>
          <p:cNvSpPr txBox="1"/>
          <p:nvPr/>
        </p:nvSpPr>
        <p:spPr>
          <a:xfrm>
            <a:off x="3987801" y="4505604"/>
            <a:ext cx="81235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Civics Literacy Program: </a:t>
            </a:r>
          </a:p>
          <a:p>
            <a:pPr algn="r"/>
            <a:r>
              <a:rPr lang="en-US" sz="42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Political Parties and Voting in America</a:t>
            </a:r>
          </a:p>
        </p:txBody>
      </p:sp>
    </p:spTree>
    <p:extLst>
      <p:ext uri="{BB962C8B-B14F-4D97-AF65-F5344CB8AC3E}">
        <p14:creationId xmlns:p14="http://schemas.microsoft.com/office/powerpoint/2010/main" val="39513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LESSON LEARNING OBJECTIVES: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is a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political party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major functions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of political parties?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1.3.3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universal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requirements for voting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the United States?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1.3.4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How do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voters elect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those who will serve in public office in the United States?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Political Parties and Voting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6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91874"/>
            <a:ext cx="9313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What is a political party?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46821" y="1600968"/>
            <a:ext cx="57006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A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political party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is a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group of persons joined together who seek to control government through the winning of elections and holding public office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doing so they seek to control government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in order to affect certain public policies and programs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the United States there are two major political parties: The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Democratic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party and the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Republican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party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 descr="Image result for political parties in the 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4612" r="2382" b="5720"/>
          <a:stretch/>
        </p:blipFill>
        <p:spPr bwMode="auto">
          <a:xfrm>
            <a:off x="37387" y="2431124"/>
            <a:ext cx="6195381" cy="32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major functions of political parties?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69016" y="1697936"/>
            <a:ext cx="5623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They </a:t>
            </a: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develop and shape public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They </a:t>
            </a: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modify debate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over public policy, seeking consensus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They </a:t>
            </a: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nominate candidates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for office that are qualified and of good character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Inform voters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of policy differences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They </a:t>
            </a: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govern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when in office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They act as </a:t>
            </a:r>
            <a:r>
              <a:rPr lang="en-US" sz="2200" b="1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watchdog over the party in office</a:t>
            </a:r>
          </a:p>
        </p:txBody>
      </p:sp>
      <p:pic>
        <p:nvPicPr>
          <p:cNvPr id="2050" name="Picture 2" descr="Image result for political parties in the 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6"/>
          <a:stretch/>
        </p:blipFill>
        <p:spPr bwMode="auto">
          <a:xfrm>
            <a:off x="385220" y="1844240"/>
            <a:ext cx="5927491" cy="44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2D01E0-8271-42BD-9D77-204817526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7093" t="3211" r="7645" b="19535"/>
          <a:stretch/>
        </p:blipFill>
        <p:spPr>
          <a:xfrm>
            <a:off x="328914" y="2301171"/>
            <a:ext cx="6040102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4343" y="1998156"/>
            <a:ext cx="580316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Every state has four qualifications for voting:</a:t>
            </a:r>
          </a:p>
          <a:p>
            <a:pPr lvl="0">
              <a:lnSpc>
                <a:spcPts val="3000"/>
              </a:lnSpc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>
              <a:lnSpc>
                <a:spcPts val="3000"/>
              </a:lnSpc>
            </a:pP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Citizenship: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Foreign-born residents who have not become citizens are generally denied the right to vote in the United States.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However, nothing in the CONUS says that they may not, and states may permit them if they so choose. 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universal requirements for voting in the United States?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Image result for voting requirements in the 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" r="13713" b="-2170"/>
          <a:stretch/>
        </p:blipFill>
        <p:spPr bwMode="auto">
          <a:xfrm>
            <a:off x="308287" y="1849863"/>
            <a:ext cx="5524501" cy="47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3196" y="1717931"/>
            <a:ext cx="58031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Residence: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In order to vote,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one must be a legal resident of the State in which he or she wishes to cast a ballot.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most states a person must have lived in the State for certain period of time before he or she can vote.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residency requirement prevents two things: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prevent outsiders from affecting the outcome of local elections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allows new voters time to become familiar with local candidates and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universal requirements for voting in the United States?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5889" r="4127" b="2375"/>
          <a:stretch/>
        </p:blipFill>
        <p:spPr bwMode="auto">
          <a:xfrm>
            <a:off x="244492" y="2185461"/>
            <a:ext cx="6108704" cy="40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0" y="2066055"/>
            <a:ext cx="5967357" cy="41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88835" y="1743819"/>
            <a:ext cx="58031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Age: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accordance with the 26</a:t>
            </a:r>
            <a:r>
              <a:rPr lang="en-US" sz="22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th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Amendment to the </a:t>
            </a:r>
            <a:r>
              <a:rPr lang="en-US" sz="2200" dirty="0" err="1">
                <a:solidFill>
                  <a:srgbClr val="002060"/>
                </a:solidFill>
                <a:latin typeface="Cambria" panose="02040503050406030204" pitchFamily="18" charset="0"/>
              </a:rPr>
              <a:t>ConUS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no state may set the minimum age for voting in any election at more than 18.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However, states may set the age limit lower if they so choose.</a:t>
            </a:r>
          </a:p>
          <a:p>
            <a:pPr lvl="0"/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Registration: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All states, except one (ND),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require that voters be registered to vote. </a:t>
            </a:r>
          </a:p>
          <a:p>
            <a:pPr lvl="0"/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Registration is a procedure of voter identification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intended to prevent voter fraud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by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giving election officials a list of those persons who have met the previous qualifications to vote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universal requirements for voting in the United States?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Image result for voting registration in the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8" y="1666182"/>
            <a:ext cx="54483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504" y="1633227"/>
            <a:ext cx="685210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①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Persons seeking office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announces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that they are running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②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After a certain campaign period, there is a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primary election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in which only those voters who are register within the candidate’s party are allowed to vote. 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③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winner is that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party’s candidate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for that particular office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④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Following another campaign period, there is a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general election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between the two candidates representing their respective parties in which all registered voters may cast a ballot. 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⑤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The winner of the general election takes the office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How do voters pick those who will serve in public office in the United States?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Image result for election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7" y="1699215"/>
            <a:ext cx="4977117" cy="49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FOCUS QUESTIONS: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is a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political party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major functions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of political parties?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1.3.3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universal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requirements for voting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in the United States?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1.3.4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How do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voters pick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those who will serve in public office in the United States?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Political Parties and Voting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7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852ACC1E22440808C402C0C91CAD7" ma:contentTypeVersion="10" ma:contentTypeDescription="Create a new document." ma:contentTypeScope="" ma:versionID="1b317e08b2ce44e0724befd19d0af668">
  <xsd:schema xmlns:xsd="http://www.w3.org/2001/XMLSchema" xmlns:xs="http://www.w3.org/2001/XMLSchema" xmlns:p="http://schemas.microsoft.com/office/2006/metadata/properties" xmlns:ns3="c856a6bc-12b5-4d26-a196-d933ad616d3d" xmlns:ns4="23ee004a-44b5-429e-b90a-d874061c14cc" targetNamespace="http://schemas.microsoft.com/office/2006/metadata/properties" ma:root="true" ma:fieldsID="e8a4ac9be48c9b3aa7dd419ae690cd32" ns3:_="" ns4:_="">
    <xsd:import namespace="c856a6bc-12b5-4d26-a196-d933ad616d3d"/>
    <xsd:import namespace="23ee004a-44b5-429e-b90a-d874061c14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a6bc-12b5-4d26-a196-d933ad61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004a-44b5-429e-b90a-d874061c1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84C20E-48D4-48F5-BFE5-7F10A8A35E69}">
  <ds:schemaRefs>
    <ds:schemaRef ds:uri="23ee004a-44b5-429e-b90a-d874061c14cc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856a6bc-12b5-4d26-a196-d933ad616d3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C34CDC-147E-4857-84A8-60D6492A7F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FA456-BA3A-472D-B79D-2EFF1F631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6a6bc-12b5-4d26-a196-d933ad616d3d"/>
    <ds:schemaRef ds:uri="23ee004a-44b5-429e-b90a-d874061c1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676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kessingera</dc:creator>
  <cp:lastModifiedBy>Allen Kessinger</cp:lastModifiedBy>
  <cp:revision>347</cp:revision>
  <dcterms:created xsi:type="dcterms:W3CDTF">2014-08-13T09:28:03Z</dcterms:created>
  <dcterms:modified xsi:type="dcterms:W3CDTF">2023-10-26T19:46:54Z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0x010100914852ACC1E22440808C402C0C91CAD7</vt:lpwstr>
  </property>
</Properties>
</file>