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880" r:id="rId2"/>
    <p:sldId id="855" r:id="rId3"/>
    <p:sldId id="877" r:id="rId4"/>
    <p:sldId id="953" r:id="rId5"/>
    <p:sldId id="954" r:id="rId6"/>
    <p:sldId id="955" r:id="rId7"/>
    <p:sldId id="956" r:id="rId8"/>
    <p:sldId id="9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417F8-1185-453E-BDFD-728E1CCBF56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3FF4-C13F-4F97-A24D-030ADA5A8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6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6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8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3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0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7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walley Road: Lincoln">
            <a:extLst>
              <a:ext uri="{FF2B5EF4-FFF2-40B4-BE49-F238E27FC236}">
                <a16:creationId xmlns:a16="http://schemas.microsoft.com/office/drawing/2014/main" id="{3D5C2CE6-6DF4-4F7F-AD33-E60D8ED9D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8"/>
          <a:stretch/>
        </p:blipFill>
        <p:spPr bwMode="auto">
          <a:xfrm>
            <a:off x="1" y="-68215"/>
            <a:ext cx="12192000" cy="69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D221C-C08E-4F91-A3D6-AC0CB89FD158}"/>
              </a:ext>
            </a:extLst>
          </p:cNvPr>
          <p:cNvSpPr txBox="1"/>
          <p:nvPr/>
        </p:nvSpPr>
        <p:spPr>
          <a:xfrm>
            <a:off x="2546800" y="127519"/>
            <a:ext cx="96451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Civics Literacy Program </a:t>
            </a:r>
          </a:p>
          <a:p>
            <a:pPr algn="r"/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Roles, Powers and Responsibilities</a:t>
            </a:r>
          </a:p>
          <a:p>
            <a:pPr algn="r"/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of the Executive Branch</a:t>
            </a:r>
          </a:p>
        </p:txBody>
      </p:sp>
    </p:spTree>
    <p:extLst>
      <p:ext uri="{BB962C8B-B14F-4D97-AF65-F5344CB8AC3E}">
        <p14:creationId xmlns:p14="http://schemas.microsoft.com/office/powerpoint/2010/main" val="8648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798" y="1928941"/>
            <a:ext cx="11336638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COURSE LEARNING OBJECTIVES 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Students will have a better understanding of how the government of the United States is structured; how it works, and their roles and responsibilities within it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LESSON LEARNING OBJECTIVES: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1.7.1	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primary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roles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of the POTUS?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1.7.2	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primary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roles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of the VPOTUS?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1.7.3	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executive powers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of the POTUS?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8039" y="59184"/>
            <a:ext cx="9313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Civics Literacy Program: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Role, Responsibilities, and Powers of the President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385220" y="87061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08039" y="1530673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26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37937" y="78618"/>
            <a:ext cx="9313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What are the major roles and responsibilities of the President?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43173" y="90639"/>
            <a:ext cx="1739415" cy="13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044336" y="1417872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11363" y="1594823"/>
            <a:ext cx="604585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President serves five major roles in American government.</a:t>
            </a:r>
          </a:p>
          <a:p>
            <a:endParaRPr lang="en-US" sz="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Head of State: </a:t>
            </a:r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Ceremonial head of the government; symbol of all people of the nation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Chief Executive and Administrator</a:t>
            </a:r>
            <a:r>
              <a:rPr lang="en-US" sz="2200" b="1" i="1" u="sng" dirty="0">
                <a:solidFill>
                  <a:srgbClr val="C00000"/>
                </a:solidFill>
                <a:latin typeface="Cambria" panose="02040503050406030204" pitchFamily="18" charset="0"/>
              </a:rPr>
              <a:t>: </a:t>
            </a:r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Director of executive branch and of public and foreign policy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Commander in Chief of Armed Forces: </a:t>
            </a:r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Has direct and immediate control of the US military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Chief legislator: </a:t>
            </a:r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sets the agenda for public policy by suggesting, initiating, or demanding major legislation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Head of his political party.</a:t>
            </a:r>
          </a:p>
        </p:txBody>
      </p:sp>
      <p:pic>
        <p:nvPicPr>
          <p:cNvPr id="1026" name="Picture 2" descr="Image result for the president of the united st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56" y="1594823"/>
            <a:ext cx="4143922" cy="51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3056FC-A348-46B2-8893-54D1B779E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180" y="2096960"/>
            <a:ext cx="5514328" cy="405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CD6F6-F9C8-43D8-BB37-BDFDAF644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241" y="2077669"/>
            <a:ext cx="5549267" cy="3902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1DFC2-F2B4-4636-BFEF-1D75ACABF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971" y="2240413"/>
            <a:ext cx="5509806" cy="3664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52004F-B21B-4C1F-A65F-39E16253FE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340"/>
          <a:stretch/>
        </p:blipFill>
        <p:spPr>
          <a:xfrm>
            <a:off x="6509340" y="2165081"/>
            <a:ext cx="5438167" cy="3529865"/>
          </a:xfrm>
          <a:prstGeom prst="rect">
            <a:avLst/>
          </a:prstGeom>
        </p:spPr>
      </p:pic>
      <p:pic>
        <p:nvPicPr>
          <p:cNvPr id="1038" name="Picture 14" descr="Image result for president head of political party clip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15" y="1540426"/>
            <a:ext cx="5076567" cy="51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6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34124" y="122450"/>
            <a:ext cx="9313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What are the major roles and responsibilities of the Vice-President?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61102" y="46506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234124" y="1541122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03001" y="1836513"/>
            <a:ext cx="5700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Vice-President has two formal duties IAW the Constitution:</a:t>
            </a:r>
          </a:p>
          <a:p>
            <a:endParaRPr lang="en-US" sz="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Preside over the Senate; tie breaker</a:t>
            </a: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endParaRPr lang="en-US" sz="22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Helps decide the question of presidential disability (IAW 25</a:t>
            </a:r>
            <a:r>
              <a:rPr lang="en-US" sz="2200" b="1" i="1" u="sng" baseline="30000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</a:t>
            </a: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 Amendment); first in succession. </a:t>
            </a:r>
            <a:endParaRPr lang="en-US" sz="2200" b="1" u="sng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D5539-C4DC-4CC3-861E-74444D1B3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243" y="2217277"/>
            <a:ext cx="5884756" cy="3310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84FD1-69DF-486F-AF5B-43DB5DC4E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866" y="2024772"/>
            <a:ext cx="5700685" cy="37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19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46" y="1600968"/>
            <a:ext cx="5076219" cy="5078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5008" y="93172"/>
            <a:ext cx="9313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What are the Executive Powers of the President?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244492" y="105193"/>
            <a:ext cx="1757345" cy="134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125008" y="1410218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2088" y="1529250"/>
            <a:ext cx="5682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Constitution endows the President with an enormous amount of authority. They are divided by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domestic/public policy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and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foreign policy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DOMESTIC/PUBLIC POLICY POWERS</a:t>
            </a:r>
          </a:p>
          <a:p>
            <a:endParaRPr lang="en-US" sz="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 err="1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Execututing</a:t>
            </a: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 the Law: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executes and enforces all federal laws.</a:t>
            </a:r>
            <a:endParaRPr lang="en-US" sz="2200" i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endParaRPr lang="en-US" sz="10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Ordinance Power: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power to issue Executive Orders to implement and enforce federal law</a:t>
            </a:r>
            <a:endParaRPr lang="en-US" sz="22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endParaRPr lang="en-US" sz="10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Appointment Power: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power to name top-ranking officers of the Federal Government w/Senate consent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10727C-8D8B-4C5B-9A77-F08AF3802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655" y="2293051"/>
            <a:ext cx="5932715" cy="3337152"/>
          </a:xfrm>
          <a:prstGeom prst="rect">
            <a:avLst/>
          </a:prstGeom>
        </p:spPr>
      </p:pic>
      <p:pic>
        <p:nvPicPr>
          <p:cNvPr id="4102" name="Picture 6" descr="Image result for executive orders 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2708" b="7132"/>
          <a:stretch/>
        </p:blipFill>
        <p:spPr bwMode="auto">
          <a:xfrm>
            <a:off x="5829655" y="1902358"/>
            <a:ext cx="6200257" cy="44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6A3DA-5DE3-4E72-A4D8-CCDD5FD53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912" y="2139873"/>
            <a:ext cx="6096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44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20994" y="141741"/>
            <a:ext cx="9313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What are the Executive Powers of the President?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385220" y="87061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08039" y="1445889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44492" y="2215734"/>
            <a:ext cx="56825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Removal Power: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Power to remove presidentially appointed officers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 startAt="4"/>
            </a:pP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 startAt="4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Veto Power: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Power to sign a bill into law or veto the bill sending it back to Congress.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8A44D-1AC4-40C5-B7D5-A720528E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191" y="1978652"/>
            <a:ext cx="5824317" cy="3890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36" r="8277"/>
          <a:stretch/>
        </p:blipFill>
        <p:spPr>
          <a:xfrm>
            <a:off x="6027792" y="1978652"/>
            <a:ext cx="5919716" cy="41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2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18447" y="-6502"/>
            <a:ext cx="9313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What are the Executive Powers of the President?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61103" y="42765"/>
            <a:ext cx="1676662" cy="12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945988" y="1281379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52780" y="1489554"/>
            <a:ext cx="5682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FOREIGN POLICY POWERS</a:t>
            </a:r>
          </a:p>
          <a:p>
            <a:endParaRPr lang="en-US" sz="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Power to Make Treaties: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Power to negotiate, through Department of State, formal agreements with other nations. </a:t>
            </a:r>
            <a:r>
              <a:rPr lang="en-US" sz="2200" b="1" i="1" u="sng" dirty="0">
                <a:solidFill>
                  <a:srgbClr val="002060"/>
                </a:solidFill>
                <a:latin typeface="Cambria" panose="02040503050406030204" pitchFamily="18" charset="0"/>
              </a:rPr>
              <a:t>Requires Senate consent</a:t>
            </a:r>
            <a:endParaRPr lang="en-US" sz="2200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endParaRPr lang="en-US" sz="10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Power of Recognition: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power to formally recognize the legal existence of another sovereign nation</a:t>
            </a:r>
            <a:endParaRPr lang="en-US" sz="22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endParaRPr lang="en-US" sz="10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Commander in Chief: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President has the final authority over, and responsibility for, all military matters with most critical military decisions made as the Commander in Chief with the advice of subordinate military leaders</a:t>
            </a:r>
            <a:endParaRPr lang="en-US" sz="2200" b="1" i="1" u="sng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723" y="1900206"/>
            <a:ext cx="4208631" cy="449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4F24A-B26C-4120-AF6D-91CDDE2C2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771" y="2097180"/>
            <a:ext cx="6100449" cy="4105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C976E-A42A-45CE-9F57-A4660FBE4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560" y="2077889"/>
            <a:ext cx="6129465" cy="408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9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798" y="1928941"/>
            <a:ext cx="11336638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COURSE LEARNING OBJECTIVES 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Students will have a better understanding of how the government of the United States is structured; how it works, and their roles and responsibilities within it.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FOCUS QUESTIONS: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1.7.1	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primary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roles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of the POTUS?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1.7.2	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primary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roles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of the VPOTUS?</a:t>
            </a:r>
          </a:p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002060"/>
                </a:solidFill>
                <a:latin typeface="Cambria" panose="02040503050406030204" pitchFamily="18" charset="0"/>
              </a:rPr>
              <a:t>1.7.3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	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executive powers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of the POTUS?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8039" y="59184"/>
            <a:ext cx="9313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Civics Literacy Program: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Role, Responsibilities, and Powers of the President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385220" y="87061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08039" y="1530673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93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</TotalTime>
  <Words>520</Words>
  <Application>Microsoft Office PowerPoint</Application>
  <PresentationFormat>Widescreen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kessingera</dc:creator>
  <cp:lastModifiedBy>Allen Kessinger</cp:lastModifiedBy>
  <cp:revision>382</cp:revision>
  <dcterms:created xsi:type="dcterms:W3CDTF">2014-08-13T09:28:03Z</dcterms:created>
  <dcterms:modified xsi:type="dcterms:W3CDTF">2023-11-01T20:32:49Z</dcterms:modified>
</cp:coreProperties>
</file>