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1880" r:id="rId5"/>
    <p:sldId id="855" r:id="rId6"/>
    <p:sldId id="943" r:id="rId7"/>
    <p:sldId id="944" r:id="rId8"/>
    <p:sldId id="945" r:id="rId9"/>
    <p:sldId id="877" r:id="rId10"/>
    <p:sldId id="913" r:id="rId11"/>
    <p:sldId id="938" r:id="rId12"/>
    <p:sldId id="939" r:id="rId13"/>
    <p:sldId id="940" r:id="rId14"/>
    <p:sldId id="942" r:id="rId15"/>
    <p:sldId id="914" r:id="rId16"/>
    <p:sldId id="18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EA6394-FBEA-4F60-9FCB-93D3537AF0C7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5715D3D-90F8-47FB-9B93-496DD7D76802}">
      <dgm:prSet phldrT="[Tex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dirty="0"/>
            <a:t>President</a:t>
          </a:r>
        </a:p>
      </dgm:t>
    </dgm:pt>
    <dgm:pt modelId="{CC39C7DC-661D-4985-AD53-85B66193032D}" type="parTrans" cxnId="{2977F0DD-1C52-41F0-A79D-B8B1DBCB9D2A}">
      <dgm:prSet/>
      <dgm:spPr/>
      <dgm:t>
        <a:bodyPr/>
        <a:lstStyle/>
        <a:p>
          <a:endParaRPr lang="en-US"/>
        </a:p>
      </dgm:t>
    </dgm:pt>
    <dgm:pt modelId="{D96AA6D1-3512-4F2F-8560-0290CBE20606}" type="sibTrans" cxnId="{2977F0DD-1C52-41F0-A79D-B8B1DBCB9D2A}">
      <dgm:prSet/>
      <dgm:spPr/>
      <dgm:t>
        <a:bodyPr/>
        <a:lstStyle/>
        <a:p>
          <a:endParaRPr lang="en-US"/>
        </a:p>
      </dgm:t>
    </dgm:pt>
    <dgm:pt modelId="{2FCD7CB4-8977-4EE0-AFA2-986623EDED13}" type="asst">
      <dgm:prSet phldrT="[Tex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dirty="0"/>
            <a:t>Vice President</a:t>
          </a:r>
        </a:p>
      </dgm:t>
    </dgm:pt>
    <dgm:pt modelId="{1DABBBED-EB14-4EE7-AD71-C9DADDE1A1B3}" type="parTrans" cxnId="{674C0895-77A3-4F6B-B279-F326293F793F}">
      <dgm:prSet/>
      <dgm:spPr/>
      <dgm:t>
        <a:bodyPr/>
        <a:lstStyle/>
        <a:p>
          <a:endParaRPr lang="en-US"/>
        </a:p>
      </dgm:t>
    </dgm:pt>
    <dgm:pt modelId="{E33355B4-1582-429E-BC0D-ECBDE246267A}" type="sibTrans" cxnId="{674C0895-77A3-4F6B-B279-F326293F793F}">
      <dgm:prSet/>
      <dgm:spPr/>
      <dgm:t>
        <a:bodyPr/>
        <a:lstStyle/>
        <a:p>
          <a:endParaRPr lang="en-US"/>
        </a:p>
      </dgm:t>
    </dgm:pt>
    <dgm:pt modelId="{01569F03-9426-4736-8DB7-30B10654AFE7}">
      <dgm:prSet phldrT="[Tex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dirty="0"/>
            <a:t>Executive Office of the President</a:t>
          </a:r>
        </a:p>
      </dgm:t>
    </dgm:pt>
    <dgm:pt modelId="{D9BDE03B-8A40-4984-8499-FBBCB9D7166D}" type="parTrans" cxnId="{060041DD-5117-464C-81FF-B2FD37C7F8DF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CDE4C9BE-634A-44C7-8DEC-A20B55B965F9}" type="sibTrans" cxnId="{060041DD-5117-464C-81FF-B2FD37C7F8DF}">
      <dgm:prSet/>
      <dgm:spPr/>
      <dgm:t>
        <a:bodyPr/>
        <a:lstStyle/>
        <a:p>
          <a:endParaRPr lang="en-US"/>
        </a:p>
      </dgm:t>
    </dgm:pt>
    <dgm:pt modelId="{922522E3-7E71-4E0E-81B7-FA7586CA82A8}">
      <dgm:prSet phldrT="[Tex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dirty="0"/>
            <a:t>Executive Departments</a:t>
          </a:r>
        </a:p>
      </dgm:t>
    </dgm:pt>
    <dgm:pt modelId="{8D12CC24-2551-412E-B5AA-DBE52C675DD6}" type="parTrans" cxnId="{B8A1B134-DD38-441F-A5B6-52AEED8269F6}">
      <dgm:prSet/>
      <dgm:spPr/>
      <dgm:t>
        <a:bodyPr/>
        <a:lstStyle/>
        <a:p>
          <a:endParaRPr lang="en-US"/>
        </a:p>
      </dgm:t>
    </dgm:pt>
    <dgm:pt modelId="{831833EF-864D-4DE7-A0AF-871751D946FF}" type="sibTrans" cxnId="{B8A1B134-DD38-441F-A5B6-52AEED8269F6}">
      <dgm:prSet/>
      <dgm:spPr/>
      <dgm:t>
        <a:bodyPr/>
        <a:lstStyle/>
        <a:p>
          <a:endParaRPr lang="en-US"/>
        </a:p>
      </dgm:t>
    </dgm:pt>
    <dgm:pt modelId="{AB60C77C-D784-496A-8CFC-4518496A2662}">
      <dgm:prSet phldrT="[Tex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dirty="0"/>
            <a:t>Independent Agencies</a:t>
          </a:r>
        </a:p>
      </dgm:t>
    </dgm:pt>
    <dgm:pt modelId="{DE99B7DD-D354-4B06-AA99-5F411E976080}" type="parTrans" cxnId="{6AF6233E-31D3-4FA2-9F72-07C3E75BA19A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9E2A122F-2BBA-4AD0-957A-42BA38927EDA}" type="sibTrans" cxnId="{6AF6233E-31D3-4FA2-9F72-07C3E75BA19A}">
      <dgm:prSet/>
      <dgm:spPr/>
      <dgm:t>
        <a:bodyPr/>
        <a:lstStyle/>
        <a:p>
          <a:endParaRPr lang="en-US"/>
        </a:p>
      </dgm:t>
    </dgm:pt>
    <dgm:pt modelId="{B0B093BB-D15C-46FB-A56D-8E12B828C125}" type="pres">
      <dgm:prSet presAssocID="{8AEA6394-FBEA-4F60-9FCB-93D3537AF0C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E00FD21-121A-48FE-8CB7-30D9506B102C}" type="pres">
      <dgm:prSet presAssocID="{A5715D3D-90F8-47FB-9B93-496DD7D76802}" presName="hierRoot1" presStyleCnt="0">
        <dgm:presLayoutVars>
          <dgm:hierBranch val="init"/>
        </dgm:presLayoutVars>
      </dgm:prSet>
      <dgm:spPr/>
    </dgm:pt>
    <dgm:pt modelId="{DACAC289-2CAE-46A9-9F6B-E2BBC866CD01}" type="pres">
      <dgm:prSet presAssocID="{A5715D3D-90F8-47FB-9B93-496DD7D76802}" presName="rootComposite1" presStyleCnt="0"/>
      <dgm:spPr/>
    </dgm:pt>
    <dgm:pt modelId="{A17C36B1-2865-4699-8C9F-381D460C718E}" type="pres">
      <dgm:prSet presAssocID="{A5715D3D-90F8-47FB-9B93-496DD7D76802}" presName="rootText1" presStyleLbl="node0" presStyleIdx="0" presStyleCnt="1">
        <dgm:presLayoutVars>
          <dgm:chPref val="3"/>
        </dgm:presLayoutVars>
      </dgm:prSet>
      <dgm:spPr/>
    </dgm:pt>
    <dgm:pt modelId="{C9FC0E9D-AB9F-452B-B1E6-655C8C885E37}" type="pres">
      <dgm:prSet presAssocID="{A5715D3D-90F8-47FB-9B93-496DD7D76802}" presName="rootConnector1" presStyleLbl="node1" presStyleIdx="0" presStyleCnt="0"/>
      <dgm:spPr/>
    </dgm:pt>
    <dgm:pt modelId="{FB13319F-BE25-4B80-B8FC-B7E17447735B}" type="pres">
      <dgm:prSet presAssocID="{A5715D3D-90F8-47FB-9B93-496DD7D76802}" presName="hierChild2" presStyleCnt="0"/>
      <dgm:spPr/>
    </dgm:pt>
    <dgm:pt modelId="{2298EEB9-9395-4D7E-94F2-A3508110C6D0}" type="pres">
      <dgm:prSet presAssocID="{D9BDE03B-8A40-4984-8499-FBBCB9D7166D}" presName="Name37" presStyleLbl="parChTrans1D2" presStyleIdx="0" presStyleCnt="4"/>
      <dgm:spPr/>
    </dgm:pt>
    <dgm:pt modelId="{5D61686B-5C1C-49D0-B28B-D5C9B9CEAB23}" type="pres">
      <dgm:prSet presAssocID="{01569F03-9426-4736-8DB7-30B10654AFE7}" presName="hierRoot2" presStyleCnt="0">
        <dgm:presLayoutVars>
          <dgm:hierBranch val="init"/>
        </dgm:presLayoutVars>
      </dgm:prSet>
      <dgm:spPr/>
    </dgm:pt>
    <dgm:pt modelId="{70F0DCFB-007F-4850-8558-0DBDF38B4416}" type="pres">
      <dgm:prSet presAssocID="{01569F03-9426-4736-8DB7-30B10654AFE7}" presName="rootComposite" presStyleCnt="0"/>
      <dgm:spPr/>
    </dgm:pt>
    <dgm:pt modelId="{03F55497-A326-4FBA-BB69-47542ECAAEC8}" type="pres">
      <dgm:prSet presAssocID="{01569F03-9426-4736-8DB7-30B10654AFE7}" presName="rootText" presStyleLbl="node2" presStyleIdx="0" presStyleCnt="3">
        <dgm:presLayoutVars>
          <dgm:chPref val="3"/>
        </dgm:presLayoutVars>
      </dgm:prSet>
      <dgm:spPr/>
    </dgm:pt>
    <dgm:pt modelId="{CEFB5F6D-7119-41BC-9531-A5A5C50E3D5F}" type="pres">
      <dgm:prSet presAssocID="{01569F03-9426-4736-8DB7-30B10654AFE7}" presName="rootConnector" presStyleLbl="node2" presStyleIdx="0" presStyleCnt="3"/>
      <dgm:spPr/>
    </dgm:pt>
    <dgm:pt modelId="{C33FEE90-918C-49C3-84EB-6B6D31A0E318}" type="pres">
      <dgm:prSet presAssocID="{01569F03-9426-4736-8DB7-30B10654AFE7}" presName="hierChild4" presStyleCnt="0"/>
      <dgm:spPr/>
    </dgm:pt>
    <dgm:pt modelId="{3B627E4D-29DB-4718-AE55-835A2CC2FFC6}" type="pres">
      <dgm:prSet presAssocID="{01569F03-9426-4736-8DB7-30B10654AFE7}" presName="hierChild5" presStyleCnt="0"/>
      <dgm:spPr/>
    </dgm:pt>
    <dgm:pt modelId="{FB18EFCF-0E4F-4719-B64A-2FB20357068F}" type="pres">
      <dgm:prSet presAssocID="{8D12CC24-2551-412E-B5AA-DBE52C675DD6}" presName="Name37" presStyleLbl="parChTrans1D2" presStyleIdx="1" presStyleCnt="4"/>
      <dgm:spPr/>
    </dgm:pt>
    <dgm:pt modelId="{D69F8D5F-91E3-435E-8132-6292535AEB24}" type="pres">
      <dgm:prSet presAssocID="{922522E3-7E71-4E0E-81B7-FA7586CA82A8}" presName="hierRoot2" presStyleCnt="0">
        <dgm:presLayoutVars>
          <dgm:hierBranch val="init"/>
        </dgm:presLayoutVars>
      </dgm:prSet>
      <dgm:spPr/>
    </dgm:pt>
    <dgm:pt modelId="{CFF1CAC0-4BC0-4902-895E-FD52EE4E9CAA}" type="pres">
      <dgm:prSet presAssocID="{922522E3-7E71-4E0E-81B7-FA7586CA82A8}" presName="rootComposite" presStyleCnt="0"/>
      <dgm:spPr/>
    </dgm:pt>
    <dgm:pt modelId="{1579C27A-D29F-4E0F-A02F-E6B3D0AF323A}" type="pres">
      <dgm:prSet presAssocID="{922522E3-7E71-4E0E-81B7-FA7586CA82A8}" presName="rootText" presStyleLbl="node2" presStyleIdx="1" presStyleCnt="3">
        <dgm:presLayoutVars>
          <dgm:chPref val="3"/>
        </dgm:presLayoutVars>
      </dgm:prSet>
      <dgm:spPr/>
    </dgm:pt>
    <dgm:pt modelId="{6F119721-ABC7-47C6-B477-C7E1830B02FE}" type="pres">
      <dgm:prSet presAssocID="{922522E3-7E71-4E0E-81B7-FA7586CA82A8}" presName="rootConnector" presStyleLbl="node2" presStyleIdx="1" presStyleCnt="3"/>
      <dgm:spPr/>
    </dgm:pt>
    <dgm:pt modelId="{866EB249-BA7A-41FB-B9A1-6F79C53A5F59}" type="pres">
      <dgm:prSet presAssocID="{922522E3-7E71-4E0E-81B7-FA7586CA82A8}" presName="hierChild4" presStyleCnt="0"/>
      <dgm:spPr/>
    </dgm:pt>
    <dgm:pt modelId="{91A80EAF-2BE5-4709-A8AE-228410B639C3}" type="pres">
      <dgm:prSet presAssocID="{922522E3-7E71-4E0E-81B7-FA7586CA82A8}" presName="hierChild5" presStyleCnt="0"/>
      <dgm:spPr/>
    </dgm:pt>
    <dgm:pt modelId="{7F204CD4-3FA8-4A02-A537-D65B7C45D0E3}" type="pres">
      <dgm:prSet presAssocID="{DE99B7DD-D354-4B06-AA99-5F411E976080}" presName="Name37" presStyleLbl="parChTrans1D2" presStyleIdx="2" presStyleCnt="4"/>
      <dgm:spPr/>
    </dgm:pt>
    <dgm:pt modelId="{43DB14C9-CAF9-429F-A7FA-F5D004FE874A}" type="pres">
      <dgm:prSet presAssocID="{AB60C77C-D784-496A-8CFC-4518496A2662}" presName="hierRoot2" presStyleCnt="0">
        <dgm:presLayoutVars>
          <dgm:hierBranch val="init"/>
        </dgm:presLayoutVars>
      </dgm:prSet>
      <dgm:spPr/>
    </dgm:pt>
    <dgm:pt modelId="{26EB4736-1355-42FA-A651-D2B8458A46F4}" type="pres">
      <dgm:prSet presAssocID="{AB60C77C-D784-496A-8CFC-4518496A2662}" presName="rootComposite" presStyleCnt="0"/>
      <dgm:spPr/>
    </dgm:pt>
    <dgm:pt modelId="{354E6985-D71F-4797-9D8B-5C520D819DDD}" type="pres">
      <dgm:prSet presAssocID="{AB60C77C-D784-496A-8CFC-4518496A2662}" presName="rootText" presStyleLbl="node2" presStyleIdx="2" presStyleCnt="3">
        <dgm:presLayoutVars>
          <dgm:chPref val="3"/>
        </dgm:presLayoutVars>
      </dgm:prSet>
      <dgm:spPr/>
    </dgm:pt>
    <dgm:pt modelId="{9BA86242-9131-4466-9E6E-6C0CA1FC7D8F}" type="pres">
      <dgm:prSet presAssocID="{AB60C77C-D784-496A-8CFC-4518496A2662}" presName="rootConnector" presStyleLbl="node2" presStyleIdx="2" presStyleCnt="3"/>
      <dgm:spPr/>
    </dgm:pt>
    <dgm:pt modelId="{E4226B96-D9F4-4BDB-886A-1D7A261446E4}" type="pres">
      <dgm:prSet presAssocID="{AB60C77C-D784-496A-8CFC-4518496A2662}" presName="hierChild4" presStyleCnt="0"/>
      <dgm:spPr/>
    </dgm:pt>
    <dgm:pt modelId="{EB6DE6B1-DCB6-416B-A692-F5783FEB40D7}" type="pres">
      <dgm:prSet presAssocID="{AB60C77C-D784-496A-8CFC-4518496A2662}" presName="hierChild5" presStyleCnt="0"/>
      <dgm:spPr/>
    </dgm:pt>
    <dgm:pt modelId="{983EDDB8-8383-40DC-A55E-2069A253CBDF}" type="pres">
      <dgm:prSet presAssocID="{A5715D3D-90F8-47FB-9B93-496DD7D76802}" presName="hierChild3" presStyleCnt="0"/>
      <dgm:spPr/>
    </dgm:pt>
    <dgm:pt modelId="{AFC3FC68-F16D-4981-A65D-32DE5384885A}" type="pres">
      <dgm:prSet presAssocID="{1DABBBED-EB14-4EE7-AD71-C9DADDE1A1B3}" presName="Name111" presStyleLbl="parChTrans1D2" presStyleIdx="3" presStyleCnt="4"/>
      <dgm:spPr/>
    </dgm:pt>
    <dgm:pt modelId="{63BBB61D-8998-4B9D-AA7B-D8C7A9BFAB08}" type="pres">
      <dgm:prSet presAssocID="{2FCD7CB4-8977-4EE0-AFA2-986623EDED13}" presName="hierRoot3" presStyleCnt="0">
        <dgm:presLayoutVars>
          <dgm:hierBranch val="init"/>
        </dgm:presLayoutVars>
      </dgm:prSet>
      <dgm:spPr/>
    </dgm:pt>
    <dgm:pt modelId="{552E486D-8CF9-4AF9-9939-0EBAC56A55B4}" type="pres">
      <dgm:prSet presAssocID="{2FCD7CB4-8977-4EE0-AFA2-986623EDED13}" presName="rootComposite3" presStyleCnt="0"/>
      <dgm:spPr/>
    </dgm:pt>
    <dgm:pt modelId="{6B130ADB-4170-4778-8DEA-8081BA701E6A}" type="pres">
      <dgm:prSet presAssocID="{2FCD7CB4-8977-4EE0-AFA2-986623EDED13}" presName="rootText3" presStyleLbl="asst1" presStyleIdx="0" presStyleCnt="1">
        <dgm:presLayoutVars>
          <dgm:chPref val="3"/>
        </dgm:presLayoutVars>
      </dgm:prSet>
      <dgm:spPr/>
    </dgm:pt>
    <dgm:pt modelId="{842F597E-E7C3-40A9-853C-ECFAEE427527}" type="pres">
      <dgm:prSet presAssocID="{2FCD7CB4-8977-4EE0-AFA2-986623EDED13}" presName="rootConnector3" presStyleLbl="asst1" presStyleIdx="0" presStyleCnt="1"/>
      <dgm:spPr/>
    </dgm:pt>
    <dgm:pt modelId="{A2BE0A7C-BAF2-47E8-B026-3CD69C4B2600}" type="pres">
      <dgm:prSet presAssocID="{2FCD7CB4-8977-4EE0-AFA2-986623EDED13}" presName="hierChild6" presStyleCnt="0"/>
      <dgm:spPr/>
    </dgm:pt>
    <dgm:pt modelId="{68A56ECC-52F8-43BD-8AFB-0B4443F3A8E5}" type="pres">
      <dgm:prSet presAssocID="{2FCD7CB4-8977-4EE0-AFA2-986623EDED13}" presName="hierChild7" presStyleCnt="0"/>
      <dgm:spPr/>
    </dgm:pt>
  </dgm:ptLst>
  <dgm:cxnLst>
    <dgm:cxn modelId="{D9762F24-814F-40D4-9F9E-F5F494F6508E}" type="presOf" srcId="{D9BDE03B-8A40-4984-8499-FBBCB9D7166D}" destId="{2298EEB9-9395-4D7E-94F2-A3508110C6D0}" srcOrd="0" destOrd="0" presId="urn:microsoft.com/office/officeart/2005/8/layout/orgChart1"/>
    <dgm:cxn modelId="{56A58C28-566A-4D91-9B73-6DEA3E87027A}" type="presOf" srcId="{2FCD7CB4-8977-4EE0-AFA2-986623EDED13}" destId="{6B130ADB-4170-4778-8DEA-8081BA701E6A}" srcOrd="0" destOrd="0" presId="urn:microsoft.com/office/officeart/2005/8/layout/orgChart1"/>
    <dgm:cxn modelId="{19F9AB2D-B721-4FCE-889B-AC3E24FE21CC}" type="presOf" srcId="{01569F03-9426-4736-8DB7-30B10654AFE7}" destId="{03F55497-A326-4FBA-BB69-47542ECAAEC8}" srcOrd="0" destOrd="0" presId="urn:microsoft.com/office/officeart/2005/8/layout/orgChart1"/>
    <dgm:cxn modelId="{B8A1B134-DD38-441F-A5B6-52AEED8269F6}" srcId="{A5715D3D-90F8-47FB-9B93-496DD7D76802}" destId="{922522E3-7E71-4E0E-81B7-FA7586CA82A8}" srcOrd="2" destOrd="0" parTransId="{8D12CC24-2551-412E-B5AA-DBE52C675DD6}" sibTransId="{831833EF-864D-4DE7-A0AF-871751D946FF}"/>
    <dgm:cxn modelId="{6AF6233E-31D3-4FA2-9F72-07C3E75BA19A}" srcId="{A5715D3D-90F8-47FB-9B93-496DD7D76802}" destId="{AB60C77C-D784-496A-8CFC-4518496A2662}" srcOrd="3" destOrd="0" parTransId="{DE99B7DD-D354-4B06-AA99-5F411E976080}" sibTransId="{9E2A122F-2BBA-4AD0-957A-42BA38927EDA}"/>
    <dgm:cxn modelId="{589CF54B-C725-4C25-98F0-F95D5779274B}" type="presOf" srcId="{A5715D3D-90F8-47FB-9B93-496DD7D76802}" destId="{C9FC0E9D-AB9F-452B-B1E6-655C8C885E37}" srcOrd="1" destOrd="0" presId="urn:microsoft.com/office/officeart/2005/8/layout/orgChart1"/>
    <dgm:cxn modelId="{674C0895-77A3-4F6B-B279-F326293F793F}" srcId="{A5715D3D-90F8-47FB-9B93-496DD7D76802}" destId="{2FCD7CB4-8977-4EE0-AFA2-986623EDED13}" srcOrd="0" destOrd="0" parTransId="{1DABBBED-EB14-4EE7-AD71-C9DADDE1A1B3}" sibTransId="{E33355B4-1582-429E-BC0D-ECBDE246267A}"/>
    <dgm:cxn modelId="{1ED04899-E5D7-4BCD-8933-F16F4D51BA86}" type="presOf" srcId="{AB60C77C-D784-496A-8CFC-4518496A2662}" destId="{9BA86242-9131-4466-9E6E-6C0CA1FC7D8F}" srcOrd="1" destOrd="0" presId="urn:microsoft.com/office/officeart/2005/8/layout/orgChart1"/>
    <dgm:cxn modelId="{8DD6C99D-2642-4894-9123-BB15003EAE7F}" type="presOf" srcId="{1DABBBED-EB14-4EE7-AD71-C9DADDE1A1B3}" destId="{AFC3FC68-F16D-4981-A65D-32DE5384885A}" srcOrd="0" destOrd="0" presId="urn:microsoft.com/office/officeart/2005/8/layout/orgChart1"/>
    <dgm:cxn modelId="{E491B2A2-9F57-44B5-BFD5-FC02CD5E515D}" type="presOf" srcId="{922522E3-7E71-4E0E-81B7-FA7586CA82A8}" destId="{6F119721-ABC7-47C6-B477-C7E1830B02FE}" srcOrd="1" destOrd="0" presId="urn:microsoft.com/office/officeart/2005/8/layout/orgChart1"/>
    <dgm:cxn modelId="{76C6A0A3-B148-47A4-89C0-F0084CAE4847}" type="presOf" srcId="{922522E3-7E71-4E0E-81B7-FA7586CA82A8}" destId="{1579C27A-D29F-4E0F-A02F-E6B3D0AF323A}" srcOrd="0" destOrd="0" presId="urn:microsoft.com/office/officeart/2005/8/layout/orgChart1"/>
    <dgm:cxn modelId="{46874FD0-0168-460A-9620-EF71E0F0F3AD}" type="presOf" srcId="{DE99B7DD-D354-4B06-AA99-5F411E976080}" destId="{7F204CD4-3FA8-4A02-A537-D65B7C45D0E3}" srcOrd="0" destOrd="0" presId="urn:microsoft.com/office/officeart/2005/8/layout/orgChart1"/>
    <dgm:cxn modelId="{060041DD-5117-464C-81FF-B2FD37C7F8DF}" srcId="{A5715D3D-90F8-47FB-9B93-496DD7D76802}" destId="{01569F03-9426-4736-8DB7-30B10654AFE7}" srcOrd="1" destOrd="0" parTransId="{D9BDE03B-8A40-4984-8499-FBBCB9D7166D}" sibTransId="{CDE4C9BE-634A-44C7-8DEC-A20B55B965F9}"/>
    <dgm:cxn modelId="{2977F0DD-1C52-41F0-A79D-B8B1DBCB9D2A}" srcId="{8AEA6394-FBEA-4F60-9FCB-93D3537AF0C7}" destId="{A5715D3D-90F8-47FB-9B93-496DD7D76802}" srcOrd="0" destOrd="0" parTransId="{CC39C7DC-661D-4985-AD53-85B66193032D}" sibTransId="{D96AA6D1-3512-4F2F-8560-0290CBE20606}"/>
    <dgm:cxn modelId="{C3823BE4-BDCF-43AD-8F58-15EDDAFF138E}" type="presOf" srcId="{8D12CC24-2551-412E-B5AA-DBE52C675DD6}" destId="{FB18EFCF-0E4F-4719-B64A-2FB20357068F}" srcOrd="0" destOrd="0" presId="urn:microsoft.com/office/officeart/2005/8/layout/orgChart1"/>
    <dgm:cxn modelId="{4A8C8FE8-1E29-4856-9623-A719F54F8D06}" type="presOf" srcId="{AB60C77C-D784-496A-8CFC-4518496A2662}" destId="{354E6985-D71F-4797-9D8B-5C520D819DDD}" srcOrd="0" destOrd="0" presId="urn:microsoft.com/office/officeart/2005/8/layout/orgChart1"/>
    <dgm:cxn modelId="{21BB95ED-01F9-479D-8F02-F0AD910CA0E6}" type="presOf" srcId="{2FCD7CB4-8977-4EE0-AFA2-986623EDED13}" destId="{842F597E-E7C3-40A9-853C-ECFAEE427527}" srcOrd="1" destOrd="0" presId="urn:microsoft.com/office/officeart/2005/8/layout/orgChart1"/>
    <dgm:cxn modelId="{E64ADAED-16C4-48CD-88A1-5111E8D01820}" type="presOf" srcId="{8AEA6394-FBEA-4F60-9FCB-93D3537AF0C7}" destId="{B0B093BB-D15C-46FB-A56D-8E12B828C125}" srcOrd="0" destOrd="0" presId="urn:microsoft.com/office/officeart/2005/8/layout/orgChart1"/>
    <dgm:cxn modelId="{DBD975F0-547E-4C1F-9325-E9133AF2A5C8}" type="presOf" srcId="{A5715D3D-90F8-47FB-9B93-496DD7D76802}" destId="{A17C36B1-2865-4699-8C9F-381D460C718E}" srcOrd="0" destOrd="0" presId="urn:microsoft.com/office/officeart/2005/8/layout/orgChart1"/>
    <dgm:cxn modelId="{5990B7F1-5479-4230-A961-E75C19108442}" type="presOf" srcId="{01569F03-9426-4736-8DB7-30B10654AFE7}" destId="{CEFB5F6D-7119-41BC-9531-A5A5C50E3D5F}" srcOrd="1" destOrd="0" presId="urn:microsoft.com/office/officeart/2005/8/layout/orgChart1"/>
    <dgm:cxn modelId="{2266F486-90C2-4658-ADC2-B94E524434DE}" type="presParOf" srcId="{B0B093BB-D15C-46FB-A56D-8E12B828C125}" destId="{5E00FD21-121A-48FE-8CB7-30D9506B102C}" srcOrd="0" destOrd="0" presId="urn:microsoft.com/office/officeart/2005/8/layout/orgChart1"/>
    <dgm:cxn modelId="{566013E2-7729-4177-B9FB-ADA0AE7F7CA6}" type="presParOf" srcId="{5E00FD21-121A-48FE-8CB7-30D9506B102C}" destId="{DACAC289-2CAE-46A9-9F6B-E2BBC866CD01}" srcOrd="0" destOrd="0" presId="urn:microsoft.com/office/officeart/2005/8/layout/orgChart1"/>
    <dgm:cxn modelId="{C600772C-4592-46E5-93B5-E5B0616D171E}" type="presParOf" srcId="{DACAC289-2CAE-46A9-9F6B-E2BBC866CD01}" destId="{A17C36B1-2865-4699-8C9F-381D460C718E}" srcOrd="0" destOrd="0" presId="urn:microsoft.com/office/officeart/2005/8/layout/orgChart1"/>
    <dgm:cxn modelId="{C617ECE5-2D1F-45F0-8B88-F4DF78E9E1E3}" type="presParOf" srcId="{DACAC289-2CAE-46A9-9F6B-E2BBC866CD01}" destId="{C9FC0E9D-AB9F-452B-B1E6-655C8C885E37}" srcOrd="1" destOrd="0" presId="urn:microsoft.com/office/officeart/2005/8/layout/orgChart1"/>
    <dgm:cxn modelId="{3F8AACDB-750B-4324-85C0-90B17CB6C2C2}" type="presParOf" srcId="{5E00FD21-121A-48FE-8CB7-30D9506B102C}" destId="{FB13319F-BE25-4B80-B8FC-B7E17447735B}" srcOrd="1" destOrd="0" presId="urn:microsoft.com/office/officeart/2005/8/layout/orgChart1"/>
    <dgm:cxn modelId="{113F02C3-3951-4B40-8E66-95368A4F4157}" type="presParOf" srcId="{FB13319F-BE25-4B80-B8FC-B7E17447735B}" destId="{2298EEB9-9395-4D7E-94F2-A3508110C6D0}" srcOrd="0" destOrd="0" presId="urn:microsoft.com/office/officeart/2005/8/layout/orgChart1"/>
    <dgm:cxn modelId="{5251AC36-AA02-4500-8F6A-6BB6170440FF}" type="presParOf" srcId="{FB13319F-BE25-4B80-B8FC-B7E17447735B}" destId="{5D61686B-5C1C-49D0-B28B-D5C9B9CEAB23}" srcOrd="1" destOrd="0" presId="urn:microsoft.com/office/officeart/2005/8/layout/orgChart1"/>
    <dgm:cxn modelId="{CECA0728-098C-4A53-8094-8EDE41F2E049}" type="presParOf" srcId="{5D61686B-5C1C-49D0-B28B-D5C9B9CEAB23}" destId="{70F0DCFB-007F-4850-8558-0DBDF38B4416}" srcOrd="0" destOrd="0" presId="urn:microsoft.com/office/officeart/2005/8/layout/orgChart1"/>
    <dgm:cxn modelId="{EFDE975E-2154-4544-B20E-042730879E1E}" type="presParOf" srcId="{70F0DCFB-007F-4850-8558-0DBDF38B4416}" destId="{03F55497-A326-4FBA-BB69-47542ECAAEC8}" srcOrd="0" destOrd="0" presId="urn:microsoft.com/office/officeart/2005/8/layout/orgChart1"/>
    <dgm:cxn modelId="{7AF98306-3214-4FE1-8D0D-C69608614DB8}" type="presParOf" srcId="{70F0DCFB-007F-4850-8558-0DBDF38B4416}" destId="{CEFB5F6D-7119-41BC-9531-A5A5C50E3D5F}" srcOrd="1" destOrd="0" presId="urn:microsoft.com/office/officeart/2005/8/layout/orgChart1"/>
    <dgm:cxn modelId="{59389005-E197-4375-83BD-2FBD85B9184D}" type="presParOf" srcId="{5D61686B-5C1C-49D0-B28B-D5C9B9CEAB23}" destId="{C33FEE90-918C-49C3-84EB-6B6D31A0E318}" srcOrd="1" destOrd="0" presId="urn:microsoft.com/office/officeart/2005/8/layout/orgChart1"/>
    <dgm:cxn modelId="{3F7E5739-A0D0-43B0-A874-83DCC926F1DC}" type="presParOf" srcId="{5D61686B-5C1C-49D0-B28B-D5C9B9CEAB23}" destId="{3B627E4D-29DB-4718-AE55-835A2CC2FFC6}" srcOrd="2" destOrd="0" presId="urn:microsoft.com/office/officeart/2005/8/layout/orgChart1"/>
    <dgm:cxn modelId="{3B8D6288-E190-43DC-9D53-BC22563BACC6}" type="presParOf" srcId="{FB13319F-BE25-4B80-B8FC-B7E17447735B}" destId="{FB18EFCF-0E4F-4719-B64A-2FB20357068F}" srcOrd="2" destOrd="0" presId="urn:microsoft.com/office/officeart/2005/8/layout/orgChart1"/>
    <dgm:cxn modelId="{4BDF7C3A-03B9-49D8-A95D-9E6F7382E3C6}" type="presParOf" srcId="{FB13319F-BE25-4B80-B8FC-B7E17447735B}" destId="{D69F8D5F-91E3-435E-8132-6292535AEB24}" srcOrd="3" destOrd="0" presId="urn:microsoft.com/office/officeart/2005/8/layout/orgChart1"/>
    <dgm:cxn modelId="{68397F0E-C7E2-4920-8201-8FBEF5EC7EB5}" type="presParOf" srcId="{D69F8D5F-91E3-435E-8132-6292535AEB24}" destId="{CFF1CAC0-4BC0-4902-895E-FD52EE4E9CAA}" srcOrd="0" destOrd="0" presId="urn:microsoft.com/office/officeart/2005/8/layout/orgChart1"/>
    <dgm:cxn modelId="{91CF4A45-B111-4441-92C6-B36D328F2A69}" type="presParOf" srcId="{CFF1CAC0-4BC0-4902-895E-FD52EE4E9CAA}" destId="{1579C27A-D29F-4E0F-A02F-E6B3D0AF323A}" srcOrd="0" destOrd="0" presId="urn:microsoft.com/office/officeart/2005/8/layout/orgChart1"/>
    <dgm:cxn modelId="{1DD2F8B5-6FF2-452E-9745-56E4B4800EC8}" type="presParOf" srcId="{CFF1CAC0-4BC0-4902-895E-FD52EE4E9CAA}" destId="{6F119721-ABC7-47C6-B477-C7E1830B02FE}" srcOrd="1" destOrd="0" presId="urn:microsoft.com/office/officeart/2005/8/layout/orgChart1"/>
    <dgm:cxn modelId="{B79DACCF-E916-4DD9-8BE2-4D39993A19E8}" type="presParOf" srcId="{D69F8D5F-91E3-435E-8132-6292535AEB24}" destId="{866EB249-BA7A-41FB-B9A1-6F79C53A5F59}" srcOrd="1" destOrd="0" presId="urn:microsoft.com/office/officeart/2005/8/layout/orgChart1"/>
    <dgm:cxn modelId="{89D9F237-752A-4681-98D9-C081FDB91A23}" type="presParOf" srcId="{D69F8D5F-91E3-435E-8132-6292535AEB24}" destId="{91A80EAF-2BE5-4709-A8AE-228410B639C3}" srcOrd="2" destOrd="0" presId="urn:microsoft.com/office/officeart/2005/8/layout/orgChart1"/>
    <dgm:cxn modelId="{C9223715-D3A9-4BE2-B917-7E1B36CA0160}" type="presParOf" srcId="{FB13319F-BE25-4B80-B8FC-B7E17447735B}" destId="{7F204CD4-3FA8-4A02-A537-D65B7C45D0E3}" srcOrd="4" destOrd="0" presId="urn:microsoft.com/office/officeart/2005/8/layout/orgChart1"/>
    <dgm:cxn modelId="{E152DD3C-30E0-4581-B10F-9BC49B71571B}" type="presParOf" srcId="{FB13319F-BE25-4B80-B8FC-B7E17447735B}" destId="{43DB14C9-CAF9-429F-A7FA-F5D004FE874A}" srcOrd="5" destOrd="0" presId="urn:microsoft.com/office/officeart/2005/8/layout/orgChart1"/>
    <dgm:cxn modelId="{A86596AE-8BA9-4CFB-A50E-567027309188}" type="presParOf" srcId="{43DB14C9-CAF9-429F-A7FA-F5D004FE874A}" destId="{26EB4736-1355-42FA-A651-D2B8458A46F4}" srcOrd="0" destOrd="0" presId="urn:microsoft.com/office/officeart/2005/8/layout/orgChart1"/>
    <dgm:cxn modelId="{7C106935-4BDE-41E8-A8FC-C0BA9D1FE7B9}" type="presParOf" srcId="{26EB4736-1355-42FA-A651-D2B8458A46F4}" destId="{354E6985-D71F-4797-9D8B-5C520D819DDD}" srcOrd="0" destOrd="0" presId="urn:microsoft.com/office/officeart/2005/8/layout/orgChart1"/>
    <dgm:cxn modelId="{5D5A592F-B545-4A55-91DF-59F4311A299C}" type="presParOf" srcId="{26EB4736-1355-42FA-A651-D2B8458A46F4}" destId="{9BA86242-9131-4466-9E6E-6C0CA1FC7D8F}" srcOrd="1" destOrd="0" presId="urn:microsoft.com/office/officeart/2005/8/layout/orgChart1"/>
    <dgm:cxn modelId="{1DEDB3DE-49B4-4C42-9DEA-4003655D93E3}" type="presParOf" srcId="{43DB14C9-CAF9-429F-A7FA-F5D004FE874A}" destId="{E4226B96-D9F4-4BDB-886A-1D7A261446E4}" srcOrd="1" destOrd="0" presId="urn:microsoft.com/office/officeart/2005/8/layout/orgChart1"/>
    <dgm:cxn modelId="{654295A4-9934-4FA3-8D6C-C09AF4DBE605}" type="presParOf" srcId="{43DB14C9-CAF9-429F-A7FA-F5D004FE874A}" destId="{EB6DE6B1-DCB6-416B-A692-F5783FEB40D7}" srcOrd="2" destOrd="0" presId="urn:microsoft.com/office/officeart/2005/8/layout/orgChart1"/>
    <dgm:cxn modelId="{F5AB3151-CD7F-40FB-856B-5B47B75C5563}" type="presParOf" srcId="{5E00FD21-121A-48FE-8CB7-30D9506B102C}" destId="{983EDDB8-8383-40DC-A55E-2069A253CBDF}" srcOrd="2" destOrd="0" presId="urn:microsoft.com/office/officeart/2005/8/layout/orgChart1"/>
    <dgm:cxn modelId="{147851C9-F9CF-4F1D-98C5-53954EBC2DDA}" type="presParOf" srcId="{983EDDB8-8383-40DC-A55E-2069A253CBDF}" destId="{AFC3FC68-F16D-4981-A65D-32DE5384885A}" srcOrd="0" destOrd="0" presId="urn:microsoft.com/office/officeart/2005/8/layout/orgChart1"/>
    <dgm:cxn modelId="{E078336B-0D51-4435-999B-BB8B05D0142A}" type="presParOf" srcId="{983EDDB8-8383-40DC-A55E-2069A253CBDF}" destId="{63BBB61D-8998-4B9D-AA7B-D8C7A9BFAB08}" srcOrd="1" destOrd="0" presId="urn:microsoft.com/office/officeart/2005/8/layout/orgChart1"/>
    <dgm:cxn modelId="{C54D90DF-EAB0-4B2C-A630-C6FDB5653E0F}" type="presParOf" srcId="{63BBB61D-8998-4B9D-AA7B-D8C7A9BFAB08}" destId="{552E486D-8CF9-4AF9-9939-0EBAC56A55B4}" srcOrd="0" destOrd="0" presId="urn:microsoft.com/office/officeart/2005/8/layout/orgChart1"/>
    <dgm:cxn modelId="{94102021-30DE-46B2-AE08-0D37153837FE}" type="presParOf" srcId="{552E486D-8CF9-4AF9-9939-0EBAC56A55B4}" destId="{6B130ADB-4170-4778-8DEA-8081BA701E6A}" srcOrd="0" destOrd="0" presId="urn:microsoft.com/office/officeart/2005/8/layout/orgChart1"/>
    <dgm:cxn modelId="{897B8F21-825F-4B79-8FAE-9C560E9B30AE}" type="presParOf" srcId="{552E486D-8CF9-4AF9-9939-0EBAC56A55B4}" destId="{842F597E-E7C3-40A9-853C-ECFAEE427527}" srcOrd="1" destOrd="0" presId="urn:microsoft.com/office/officeart/2005/8/layout/orgChart1"/>
    <dgm:cxn modelId="{3925547B-8862-4641-97AF-F994A915AF65}" type="presParOf" srcId="{63BBB61D-8998-4B9D-AA7B-D8C7A9BFAB08}" destId="{A2BE0A7C-BAF2-47E8-B026-3CD69C4B2600}" srcOrd="1" destOrd="0" presId="urn:microsoft.com/office/officeart/2005/8/layout/orgChart1"/>
    <dgm:cxn modelId="{88A3ECC4-A4EC-4D3B-8F04-94AD18610348}" type="presParOf" srcId="{63BBB61D-8998-4B9D-AA7B-D8C7A9BFAB08}" destId="{68A56ECC-52F8-43BD-8AFB-0B4443F3A8E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3FC68-F16D-4981-A65D-32DE5384885A}">
      <dsp:nvSpPr>
        <dsp:cNvPr id="0" name=""/>
        <dsp:cNvSpPr/>
      </dsp:nvSpPr>
      <dsp:spPr>
        <a:xfrm>
          <a:off x="3016541" y="1110181"/>
          <a:ext cx="197315" cy="864430"/>
        </a:xfrm>
        <a:custGeom>
          <a:avLst/>
          <a:gdLst/>
          <a:ahLst/>
          <a:cxnLst/>
          <a:rect l="0" t="0" r="0" b="0"/>
          <a:pathLst>
            <a:path>
              <a:moveTo>
                <a:pt x="197315" y="0"/>
              </a:moveTo>
              <a:lnTo>
                <a:pt x="197315" y="864430"/>
              </a:lnTo>
              <a:lnTo>
                <a:pt x="0" y="86443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04CD4-3FA8-4A02-A537-D65B7C45D0E3}">
      <dsp:nvSpPr>
        <dsp:cNvPr id="0" name=""/>
        <dsp:cNvSpPr/>
      </dsp:nvSpPr>
      <dsp:spPr>
        <a:xfrm>
          <a:off x="3213857" y="1110181"/>
          <a:ext cx="2273827" cy="1728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1544"/>
              </a:lnTo>
              <a:lnTo>
                <a:pt x="2273827" y="1531544"/>
              </a:lnTo>
              <a:lnTo>
                <a:pt x="2273827" y="172886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18EFCF-0E4F-4719-B64A-2FB20357068F}">
      <dsp:nvSpPr>
        <dsp:cNvPr id="0" name=""/>
        <dsp:cNvSpPr/>
      </dsp:nvSpPr>
      <dsp:spPr>
        <a:xfrm>
          <a:off x="3168137" y="1110181"/>
          <a:ext cx="91440" cy="17288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2886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8EEB9-9395-4D7E-94F2-A3508110C6D0}">
      <dsp:nvSpPr>
        <dsp:cNvPr id="0" name=""/>
        <dsp:cNvSpPr/>
      </dsp:nvSpPr>
      <dsp:spPr>
        <a:xfrm>
          <a:off x="940029" y="1110181"/>
          <a:ext cx="2273827" cy="1728860"/>
        </a:xfrm>
        <a:custGeom>
          <a:avLst/>
          <a:gdLst/>
          <a:ahLst/>
          <a:cxnLst/>
          <a:rect l="0" t="0" r="0" b="0"/>
          <a:pathLst>
            <a:path>
              <a:moveTo>
                <a:pt x="2273827" y="0"/>
              </a:moveTo>
              <a:lnTo>
                <a:pt x="2273827" y="1531544"/>
              </a:lnTo>
              <a:lnTo>
                <a:pt x="0" y="1531544"/>
              </a:lnTo>
              <a:lnTo>
                <a:pt x="0" y="172886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7C36B1-2865-4699-8C9F-381D460C718E}">
      <dsp:nvSpPr>
        <dsp:cNvPr id="0" name=""/>
        <dsp:cNvSpPr/>
      </dsp:nvSpPr>
      <dsp:spPr>
        <a:xfrm>
          <a:off x="2274258" y="170583"/>
          <a:ext cx="1879196" cy="939598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President</a:t>
          </a:r>
        </a:p>
      </dsp:txBody>
      <dsp:txXfrm>
        <a:off x="2274258" y="170583"/>
        <a:ext cx="1879196" cy="939598"/>
      </dsp:txXfrm>
    </dsp:sp>
    <dsp:sp modelId="{03F55497-A326-4FBA-BB69-47542ECAAEC8}">
      <dsp:nvSpPr>
        <dsp:cNvPr id="0" name=""/>
        <dsp:cNvSpPr/>
      </dsp:nvSpPr>
      <dsp:spPr>
        <a:xfrm>
          <a:off x="431" y="2839042"/>
          <a:ext cx="1879196" cy="939598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Executive Office of the President</a:t>
          </a:r>
        </a:p>
      </dsp:txBody>
      <dsp:txXfrm>
        <a:off x="431" y="2839042"/>
        <a:ext cx="1879196" cy="939598"/>
      </dsp:txXfrm>
    </dsp:sp>
    <dsp:sp modelId="{1579C27A-D29F-4E0F-A02F-E6B3D0AF323A}">
      <dsp:nvSpPr>
        <dsp:cNvPr id="0" name=""/>
        <dsp:cNvSpPr/>
      </dsp:nvSpPr>
      <dsp:spPr>
        <a:xfrm>
          <a:off x="2274258" y="2839042"/>
          <a:ext cx="1879196" cy="939598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Executive Departments</a:t>
          </a:r>
        </a:p>
      </dsp:txBody>
      <dsp:txXfrm>
        <a:off x="2274258" y="2839042"/>
        <a:ext cx="1879196" cy="939598"/>
      </dsp:txXfrm>
    </dsp:sp>
    <dsp:sp modelId="{354E6985-D71F-4797-9D8B-5C520D819DDD}">
      <dsp:nvSpPr>
        <dsp:cNvPr id="0" name=""/>
        <dsp:cNvSpPr/>
      </dsp:nvSpPr>
      <dsp:spPr>
        <a:xfrm>
          <a:off x="4548086" y="2839042"/>
          <a:ext cx="1879196" cy="939598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Independent Agencies</a:t>
          </a:r>
        </a:p>
      </dsp:txBody>
      <dsp:txXfrm>
        <a:off x="4548086" y="2839042"/>
        <a:ext cx="1879196" cy="939598"/>
      </dsp:txXfrm>
    </dsp:sp>
    <dsp:sp modelId="{6B130ADB-4170-4778-8DEA-8081BA701E6A}">
      <dsp:nvSpPr>
        <dsp:cNvPr id="0" name=""/>
        <dsp:cNvSpPr/>
      </dsp:nvSpPr>
      <dsp:spPr>
        <a:xfrm>
          <a:off x="1137345" y="1504812"/>
          <a:ext cx="1879196" cy="939598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Vice President</a:t>
          </a:r>
        </a:p>
      </dsp:txBody>
      <dsp:txXfrm>
        <a:off x="1137345" y="1504812"/>
        <a:ext cx="1879196" cy="939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417F8-1185-453E-BDFD-728E1CCBF56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3FF4-C13F-4F97-A24D-030ADA5A8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6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8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8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6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8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3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07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42619-3FF3-474C-8E26-D357649B5B52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BDC5-F3DE-426A-A7EB-C4948C29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7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imer on Executive Privilege and the Executive Branch Approach to  Congressional Oversight - Lawfare">
            <a:extLst>
              <a:ext uri="{FF2B5EF4-FFF2-40B4-BE49-F238E27FC236}">
                <a16:creationId xmlns:a16="http://schemas.microsoft.com/office/drawing/2014/main" id="{C2354774-C093-4AD6-9B63-8984AD4A8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D221C-C08E-4F91-A3D6-AC0CB89FD158}"/>
              </a:ext>
            </a:extLst>
          </p:cNvPr>
          <p:cNvSpPr txBox="1"/>
          <p:nvPr/>
        </p:nvSpPr>
        <p:spPr>
          <a:xfrm>
            <a:off x="2123129" y="4607917"/>
            <a:ext cx="812354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Civics Literacy Program </a:t>
            </a:r>
          </a:p>
          <a:p>
            <a:pPr algn="ctr"/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Overview of the Executive Branch</a:t>
            </a:r>
          </a:p>
        </p:txBody>
      </p:sp>
    </p:spTree>
    <p:extLst>
      <p:ext uri="{BB962C8B-B14F-4D97-AF65-F5344CB8AC3E}">
        <p14:creationId xmlns:p14="http://schemas.microsoft.com/office/powerpoint/2010/main" val="8648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95082" y="476988"/>
            <a:ext cx="931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Executive Departments: The Big Four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170067" y="100188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295082" y="1373292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3190" y="1802513"/>
            <a:ext cx="570068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The Department of State: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Advises POTUS on foreign policy; represents the US abroad.</a:t>
            </a:r>
          </a:p>
          <a:p>
            <a:pPr>
              <a:lnSpc>
                <a:spcPts val="3000"/>
              </a:lnSpc>
            </a:pPr>
            <a:endParaRPr lang="en-US" sz="2200" b="1" i="1" u="sng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Headed by </a:t>
            </a:r>
            <a:r>
              <a:rPr lang="en-US" sz="2200" b="1" u="sng" dirty="0">
                <a:solidFill>
                  <a:srgbClr val="C00000"/>
                </a:solidFill>
                <a:latin typeface="Cambria" panose="02040503050406030204" pitchFamily="18" charset="0"/>
              </a:rPr>
              <a:t>Secretary of State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and subordinate US Ambassadors.</a:t>
            </a:r>
          </a:p>
          <a:p>
            <a:pPr>
              <a:lnSpc>
                <a:spcPts val="3000"/>
              </a:lnSpc>
            </a:pPr>
            <a:endParaRPr lang="en-US" sz="2200" b="1" i="1" u="sng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The Department of Defense: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Provides military forces to deter/fight wars and protect nation’s security</a:t>
            </a:r>
          </a:p>
          <a:p>
            <a:pPr>
              <a:lnSpc>
                <a:spcPts val="3000"/>
              </a:lnSpc>
            </a:pPr>
            <a:endParaRPr lang="en-US" sz="2200" b="1" i="1" u="sng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Headed by </a:t>
            </a:r>
            <a:r>
              <a:rPr lang="en-US" sz="2200" b="1" u="sng" dirty="0">
                <a:solidFill>
                  <a:srgbClr val="C00000"/>
                </a:solidFill>
                <a:latin typeface="Cambria" panose="02040503050406030204" pitchFamily="18" charset="0"/>
              </a:rPr>
              <a:t>Secretary of Defense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and </a:t>
            </a:r>
            <a:r>
              <a:rPr lang="en-US" sz="2200" b="1" u="sng" dirty="0">
                <a:solidFill>
                  <a:srgbClr val="C00000"/>
                </a:solidFill>
                <a:latin typeface="Cambria" panose="02040503050406030204" pitchFamily="18" charset="0"/>
              </a:rPr>
              <a:t>Chairman Joint Chiefs of Staff </a:t>
            </a:r>
            <a:endParaRPr lang="en-US" sz="22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endParaRPr lang="en-US" sz="22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4100" name="Picture 4" descr="Image result for department of st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317" y="1684454"/>
            <a:ext cx="4779763" cy="477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294DE-D864-46A1-B1D7-48D86C54D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184" y="2256625"/>
            <a:ext cx="5942963" cy="3720582"/>
          </a:xfrm>
          <a:prstGeom prst="rect">
            <a:avLst/>
          </a:prstGeom>
        </p:spPr>
      </p:pic>
      <p:pic>
        <p:nvPicPr>
          <p:cNvPr id="4104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797" y="1630693"/>
            <a:ext cx="4887283" cy="48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81A051-64D0-42AE-939B-2F5487104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863" y="2216229"/>
            <a:ext cx="6381645" cy="39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125243" y="0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408039" y="1445889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7808" y="1745486"/>
            <a:ext cx="570068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The Treasury Department: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Produces coins/bills; collect taxes (IRS); borrows money and manages public debt; enforces alcohol, tobacco, and firearms laws(ATF)</a:t>
            </a:r>
          </a:p>
          <a:p>
            <a:endParaRPr lang="en-US" sz="2200" b="1" i="1" u="sng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Headed by </a:t>
            </a:r>
            <a:r>
              <a:rPr lang="en-US" sz="2200" b="1" u="sng" dirty="0">
                <a:solidFill>
                  <a:srgbClr val="C00000"/>
                </a:solidFill>
                <a:latin typeface="Cambria" panose="02040503050406030204" pitchFamily="18" charset="0"/>
              </a:rPr>
              <a:t>Treasury Secretary</a:t>
            </a:r>
            <a:endParaRPr lang="en-US" sz="22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endParaRPr lang="en-US" sz="2200" b="1" i="1" u="sng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i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The Department of Justice: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Prosecutes federal crimes; enforces federal laws (FBI, DEA); provides legal advice to president; represents US in federal court</a:t>
            </a:r>
          </a:p>
          <a:p>
            <a:endParaRPr lang="en-US" sz="2200" b="1" i="1" u="sng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Headed by </a:t>
            </a:r>
            <a:r>
              <a:rPr lang="en-US" sz="2200" b="1" u="sng" dirty="0">
                <a:solidFill>
                  <a:srgbClr val="C00000"/>
                </a:solidFill>
                <a:latin typeface="Cambria" panose="02040503050406030204" pitchFamily="18" charset="0"/>
              </a:rPr>
              <a:t>Attorney General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endParaRPr lang="en-US" sz="22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6146" name="Picture 2" descr="Image result for treasury depart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14" y="1703148"/>
            <a:ext cx="4615586" cy="46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8996EB-14CD-428F-BDBB-8B16E80FA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508" y="2070558"/>
            <a:ext cx="6096000" cy="4000500"/>
          </a:xfrm>
          <a:prstGeom prst="rect">
            <a:avLst/>
          </a:prstGeom>
        </p:spPr>
      </p:pic>
      <p:pic>
        <p:nvPicPr>
          <p:cNvPr id="6148" name="Picture 4" descr="Image result for department of justice s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84" y="1600968"/>
            <a:ext cx="4906417" cy="490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30C03E-B3A5-4964-8025-2DE07E798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924" y="2107839"/>
            <a:ext cx="6289167" cy="3806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50C214-DB40-BD07-016A-BE242B9310E3}"/>
              </a:ext>
            </a:extLst>
          </p:cNvPr>
          <p:cNvSpPr txBox="1"/>
          <p:nvPr/>
        </p:nvSpPr>
        <p:spPr>
          <a:xfrm>
            <a:off x="2295082" y="476988"/>
            <a:ext cx="931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Executive Departments: The Big Four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05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72759" y="233018"/>
            <a:ext cx="931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Independent Agencies</a:t>
            </a: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170067" y="87061"/>
            <a:ext cx="1811133" cy="138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088082" y="1272460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2823" y="1531280"/>
            <a:ext cx="5700687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There are nearly 150 </a:t>
            </a:r>
            <a:r>
              <a:rPr lang="en-US" sz="2200" b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Independent Agencies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in the Executive Branch. Each </a:t>
            </a:r>
            <a:r>
              <a:rPr lang="en-US" sz="2200" b="1" i="1" u="sng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charged with administering specific/specialized government programs headed by a Director</a:t>
            </a:r>
          </a:p>
          <a:p>
            <a:pPr>
              <a:lnSpc>
                <a:spcPts val="3000"/>
              </a:lnSpc>
            </a:pPr>
            <a:endParaRPr lang="en-US" sz="1000" b="1" i="1" u="sng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The more important of these include: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Central Intelligence Agency (CIA)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Environmental Protection Agency (EPA)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Federal Reserve (The Fed)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National Aeronautics and Space Administration (NASA)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US Postal Service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Social Security Administration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903" t="20221" r="869" b="4282"/>
          <a:stretch/>
        </p:blipFill>
        <p:spPr>
          <a:xfrm>
            <a:off x="5958491" y="1519487"/>
            <a:ext cx="6170686" cy="517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43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798" y="1801773"/>
            <a:ext cx="113366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COURSE LEARNING OBJECTIVES :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i="1" dirty="0">
                <a:solidFill>
                  <a:srgbClr val="002060"/>
                </a:solidFill>
                <a:latin typeface="Cambria" panose="02040503050406030204" pitchFamily="18" charset="0"/>
              </a:rPr>
              <a:t>Students will have a better understanding of how the government of the United States is structured; how it works, and their roles and responsibilities within it.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REVIEW QUESTIONS: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1.6.1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What are the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qualifications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for President of the United States (POTUS)? 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1.6.2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What is the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method of election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to and terms of POTUS?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1.6.3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How is the Executive Branch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structured?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1.6.4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What are the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key positions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within the Executive Branch and who currently holds them?</a:t>
            </a:r>
          </a:p>
          <a:p>
            <a:endParaRPr lang="en-US" sz="22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0996" y="181668"/>
            <a:ext cx="931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Civics Literacy Program:</a:t>
            </a:r>
          </a:p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Overview of the Executive Branch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385220" y="87061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408039" y="1530673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27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798" y="1801773"/>
            <a:ext cx="113366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COURSE LEARNING OBJECTIVES :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i="1" dirty="0">
                <a:solidFill>
                  <a:srgbClr val="002060"/>
                </a:solidFill>
                <a:latin typeface="Cambria" panose="02040503050406030204" pitchFamily="18" charset="0"/>
              </a:rPr>
              <a:t>Students will have a better understanding of how the government of the United States is structured; how it works, and their roles and responsibilities within it.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LESSON LEARNING OBJECTIVES: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1.6.1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What are the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qualifications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for President of the United States (POTUS)? 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1.6.2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What is the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method of election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to and terms of POTUS?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1.6.3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How is the Executive Branch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structured?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1.6.4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What are the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key positions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within the Executive Branch and who currently holds them?</a:t>
            </a:r>
          </a:p>
          <a:p>
            <a:endParaRPr lang="en-US" sz="22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0996" y="181668"/>
            <a:ext cx="931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Civics Literacy Program:</a:t>
            </a:r>
          </a:p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Overview of the Executive Branch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385220" y="87061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408039" y="1530673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262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08039" y="445277"/>
            <a:ext cx="931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The President of The United States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385220" y="87061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408039" y="1445889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5220" y="1788692"/>
            <a:ext cx="570068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The President is the only elected official representing the whole nation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The qualifications to hold office of President of the United States include: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must be </a:t>
            </a:r>
            <a:r>
              <a:rPr lang="en-US" sz="2200" b="1" i="1" u="sng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at least 35 years of 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must be a </a:t>
            </a:r>
            <a:r>
              <a:rPr lang="en-US" sz="2200" b="1" i="1" u="sng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natural-born citizen</a:t>
            </a:r>
            <a:r>
              <a:rPr lang="en-US" sz="2200" b="1" u="sng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of the United States</a:t>
            </a:r>
            <a:endParaRPr lang="en-US" sz="2200" b="1" i="1" u="sng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must have been a </a:t>
            </a:r>
            <a:r>
              <a:rPr lang="en-US" sz="2200" b="1" i="1" u="sng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resident of the US for fourteen years.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The term of service is </a:t>
            </a:r>
            <a:r>
              <a:rPr lang="en-US" sz="2200" b="1" i="1" u="sng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four years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with the ability to serve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one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 additional term of service if reelected. (</a:t>
            </a:r>
            <a:r>
              <a:rPr lang="en-US" sz="2200" i="1" dirty="0">
                <a:solidFill>
                  <a:srgbClr val="002060"/>
                </a:solidFill>
                <a:latin typeface="Cambria" panose="02040503050406030204" pitchFamily="18" charset="0"/>
              </a:rPr>
              <a:t>Changed by 22</a:t>
            </a:r>
            <a:r>
              <a:rPr lang="en-US" sz="2200" i="1" baseline="30000" dirty="0">
                <a:solidFill>
                  <a:srgbClr val="002060"/>
                </a:solidFill>
                <a:latin typeface="Cambria" panose="02040503050406030204" pitchFamily="18" charset="0"/>
              </a:rPr>
              <a:t>nd</a:t>
            </a:r>
            <a:r>
              <a:rPr lang="en-US" sz="2200" i="1" dirty="0">
                <a:solidFill>
                  <a:srgbClr val="002060"/>
                </a:solidFill>
                <a:latin typeface="Cambria" panose="02040503050406030204" pitchFamily="18" charset="0"/>
              </a:rPr>
              <a:t> Amendment 1951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904" y="1600968"/>
            <a:ext cx="5149404" cy="51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01041" y="349337"/>
            <a:ext cx="931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How is the President Elected?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140214" y="139679"/>
            <a:ext cx="1712142" cy="130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001041" y="1331115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1699" y="1544235"/>
            <a:ext cx="570068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The method used to elect the POTUS is called the </a:t>
            </a:r>
            <a:r>
              <a:rPr lang="en-US" sz="2200" b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Electoral College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. Because the Framers did not wish to have such a powerful and important office directly elected by the people nor selected by the Congress, they devised an elaborate combination of both.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i="1" u="sng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In the Electoral College, each state has a number of votes equivalent to its combined number of US Senators (2) and US Representative in the House (based on population)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b="1" i="1" u="sng" dirty="0">
                <a:solidFill>
                  <a:srgbClr val="002060"/>
                </a:solidFill>
                <a:latin typeface="Cambria" panose="02040503050406030204" pitchFamily="18" charset="0"/>
              </a:rPr>
              <a:t>To win the Presidency, a candidate must receive a simple majority of </a:t>
            </a:r>
            <a:r>
              <a:rPr lang="en-US" sz="2200" b="1" i="1" u="sng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270 votes of the 538 votes available.</a:t>
            </a:r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r="23826"/>
          <a:stretch/>
        </p:blipFill>
        <p:spPr bwMode="auto">
          <a:xfrm>
            <a:off x="6184649" y="1631264"/>
            <a:ext cx="5649902" cy="506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9F66F3-EC92-4615-86CE-FE8D34E37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924" y="2022535"/>
            <a:ext cx="6567350" cy="3818077"/>
          </a:xfrm>
          <a:prstGeom prst="rect">
            <a:avLst/>
          </a:prstGeom>
        </p:spPr>
      </p:pic>
      <p:pic>
        <p:nvPicPr>
          <p:cNvPr id="8200" name="Picture 8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8405" r="7681" b="8844"/>
          <a:stretch/>
        </p:blipFill>
        <p:spPr bwMode="auto">
          <a:xfrm>
            <a:off x="6355132" y="1422740"/>
            <a:ext cx="5308935" cy="527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8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9C718-A817-474B-82A1-C6DF7AFB1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98" y="328888"/>
            <a:ext cx="10664804" cy="62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1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95405" y="117274"/>
            <a:ext cx="9313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How is the Executive Branch structured?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111020" y="117274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246674" y="1518103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1020" y="1715183"/>
            <a:ext cx="5700687" cy="4676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Article II of the Constitution establishes the Presidency and the Executive Branch. In its growth and development throughout the years a large bureaucracy has formed to help execute, enforce, and administer the day-today business of the Executive Branch; often referred to as the </a:t>
            </a:r>
            <a:r>
              <a:rPr lang="en-US" sz="2200" b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Administration</a:t>
            </a:r>
            <a:r>
              <a:rPr lang="en-US" sz="2200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.</a:t>
            </a:r>
            <a:endParaRPr lang="en-US" sz="10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The Executive Administration has three divisions:</a:t>
            </a:r>
          </a:p>
          <a:p>
            <a:pPr marL="457200" indent="-457200">
              <a:lnSpc>
                <a:spcPts val="3000"/>
              </a:lnSpc>
              <a:buAutoNum type="arabicPeriod"/>
            </a:pP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Executive Office of the President</a:t>
            </a:r>
          </a:p>
          <a:p>
            <a:pPr marL="457200" indent="-457200">
              <a:lnSpc>
                <a:spcPts val="3000"/>
              </a:lnSpc>
              <a:buAutoNum type="arabicPeriod"/>
            </a:pP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Executive Departments (</a:t>
            </a:r>
            <a:r>
              <a:rPr lang="en-US" sz="2200" b="1" i="1" u="sng" dirty="0">
                <a:solidFill>
                  <a:srgbClr val="002060"/>
                </a:solidFill>
                <a:latin typeface="Cambria" panose="02040503050406030204" pitchFamily="18" charset="0"/>
              </a:rPr>
              <a:t>Cabinets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)</a:t>
            </a:r>
          </a:p>
          <a:p>
            <a:pPr marL="457200" indent="-457200">
              <a:lnSpc>
                <a:spcPts val="3000"/>
              </a:lnSpc>
              <a:buAutoNum type="arabicPeriod"/>
            </a:pP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Independent Agencies</a:t>
            </a:r>
            <a:endParaRPr lang="en-US" sz="22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-44" r="8765" b="309"/>
          <a:stretch/>
        </p:blipFill>
        <p:spPr bwMode="auto">
          <a:xfrm>
            <a:off x="5867905" y="1598686"/>
            <a:ext cx="6213075" cy="510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68054087"/>
              </p:ext>
            </p:extLst>
          </p:nvPr>
        </p:nvGraphicFramePr>
        <p:xfrm>
          <a:off x="5653266" y="2015571"/>
          <a:ext cx="6427714" cy="394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5866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14806" y="352541"/>
            <a:ext cx="931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The Executive Office  </a:t>
            </a: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98909" y="73849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314806" y="1356820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98909" y="1650794"/>
            <a:ext cx="570068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b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The Executive Office of the United States: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Established by Congress in 1939, it serves as the President’s umbrella agency 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staffed by his closest advisors and assistants and helps in the exercise of executive power and decision making.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200" b="1" i="1" u="sng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Helps President carry out day-to-day responsibilities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Important EOP Offices: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National Security Council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Office of Management and Budget (OMB)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Council of Economic Advisors</a:t>
            </a:r>
          </a:p>
          <a:p>
            <a:endParaRPr lang="en-US" sz="22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Image result for executive office of the presid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r="17855"/>
          <a:stretch/>
        </p:blipFill>
        <p:spPr bwMode="auto">
          <a:xfrm>
            <a:off x="6606690" y="2218964"/>
            <a:ext cx="4565945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xecutive office of the presid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r="8985"/>
          <a:stretch/>
        </p:blipFill>
        <p:spPr bwMode="auto">
          <a:xfrm>
            <a:off x="6007184" y="1574545"/>
            <a:ext cx="6085907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592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34123" y="254083"/>
            <a:ext cx="931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The Executive Departments  </a:t>
            </a:r>
          </a:p>
        </p:txBody>
      </p:sp>
      <p:pic>
        <p:nvPicPr>
          <p:cNvPr id="5122" name="Picture 2" descr="http://thumbs.dreamstime.com/z/people-type-design-filled-constitution-united-states-american-flag-background-354303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 bwMode="auto">
          <a:xfrm>
            <a:off x="143173" y="61810"/>
            <a:ext cx="1984385" cy="15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234123" y="1435498"/>
            <a:ext cx="9539469" cy="38582"/>
          </a:xfrm>
          <a:prstGeom prst="line">
            <a:avLst/>
          </a:prstGeom>
          <a:ln w="57150">
            <a:solidFill>
              <a:srgbClr val="C00000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6628" y="1824498"/>
            <a:ext cx="570068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b="1" u="sng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The Executive Departments: 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Established by President Washington in 1789, </a:t>
            </a:r>
            <a:r>
              <a:rPr lang="en-US" sz="22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often referred to as Cabinet departments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, they serve as the traditional units of federal administration divided into broad fields. 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</a:rPr>
              <a:t>There are currently 15 executive departments</a:t>
            </a:r>
            <a:r>
              <a:rPr lang="en-US" sz="22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200" b="1" i="1" u="sng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</a:rPr>
              <a:t>They serve as the president's primary means of implementing policy and enforcing law</a:t>
            </a:r>
          </a:p>
          <a:p>
            <a:endParaRPr lang="en-US" sz="10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endParaRPr lang="en-US" sz="22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3074" name="Picture 2" descr="Image result for cabinet executive bran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/>
          <a:stretch/>
        </p:blipFill>
        <p:spPr bwMode="auto">
          <a:xfrm>
            <a:off x="5898183" y="2102825"/>
            <a:ext cx="6124831" cy="41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 overview of Biden&amp;#39;s cabinet members&amp;#39; handling of financial conflicts of  interest issues - CREW | Citizens for Responsibility and Ethics in  Washington">
            <a:extLst>
              <a:ext uri="{FF2B5EF4-FFF2-40B4-BE49-F238E27FC236}">
                <a16:creationId xmlns:a16="http://schemas.microsoft.com/office/drawing/2014/main" id="{0C216FBB-7F1A-4D8D-AE91-D72C1A69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92" y="2353936"/>
            <a:ext cx="6172411" cy="347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309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62" y="72155"/>
            <a:ext cx="12012919" cy="678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39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4852ACC1E22440808C402C0C91CAD7" ma:contentTypeVersion="10" ma:contentTypeDescription="Create a new document." ma:contentTypeScope="" ma:versionID="1b317e08b2ce44e0724befd19d0af668">
  <xsd:schema xmlns:xsd="http://www.w3.org/2001/XMLSchema" xmlns:xs="http://www.w3.org/2001/XMLSchema" xmlns:p="http://schemas.microsoft.com/office/2006/metadata/properties" xmlns:ns3="c856a6bc-12b5-4d26-a196-d933ad616d3d" xmlns:ns4="23ee004a-44b5-429e-b90a-d874061c14cc" targetNamespace="http://schemas.microsoft.com/office/2006/metadata/properties" ma:root="true" ma:fieldsID="e8a4ac9be48c9b3aa7dd419ae690cd32" ns3:_="" ns4:_="">
    <xsd:import namespace="c856a6bc-12b5-4d26-a196-d933ad616d3d"/>
    <xsd:import namespace="23ee004a-44b5-429e-b90a-d874061c14c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6a6bc-12b5-4d26-a196-d933ad616d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e004a-44b5-429e-b90a-d874061c14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89515B-7DC6-498D-A11A-B309E58D2C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925584-6525-4FF8-8483-4F3A60AC9F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56a6bc-12b5-4d26-a196-d933ad616d3d"/>
    <ds:schemaRef ds:uri="23ee004a-44b5-429e-b90a-d874061c14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F264FA-A6CE-47DB-A311-0BD1D886F40E}">
  <ds:schemaRefs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c856a6bc-12b5-4d26-a196-d933ad616d3d"/>
    <ds:schemaRef ds:uri="http://schemas.microsoft.com/office/infopath/2007/PartnerControls"/>
    <ds:schemaRef ds:uri="http://schemas.openxmlformats.org/package/2006/metadata/core-properties"/>
    <ds:schemaRef ds:uri="23ee004a-44b5-429e-b90a-d874061c14c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4182</TotalTime>
  <Words>803</Words>
  <Application>Microsoft Office PowerPoint</Application>
  <PresentationFormat>Widescreen</PresentationFormat>
  <Paragraphs>97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kessingera</dc:creator>
  <cp:lastModifiedBy>Allen Kessinger</cp:lastModifiedBy>
  <cp:revision>380</cp:revision>
  <dcterms:created xsi:type="dcterms:W3CDTF">2014-08-13T09:28:03Z</dcterms:created>
  <dcterms:modified xsi:type="dcterms:W3CDTF">2023-11-01T11:57:57Z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0x010100914852ACC1E22440808C402C0C91CAD7</vt:lpwstr>
  </property>
</Properties>
</file>